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38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72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4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16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4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5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1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6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8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04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15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D1C8A-F30D-4D69-9EA9-BB77B98E9334}" type="datetimeFigureOut">
              <a:rPr lang="en-US" smtClean="0"/>
              <a:pPr/>
              <a:t>12/2/2015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9C1E4-CF7E-4461-8A75-C3FA682730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1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Slit for LCD Projectors: There is one-half inch white bar running vertically down the exact center of a black full-size page." title="Slit for LCD Projectors"/>
          <p:cNvSpPr/>
          <p:nvPr/>
        </p:nvSpPr>
        <p:spPr>
          <a:xfrm>
            <a:off x="6179976" y="0"/>
            <a:ext cx="30791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Raftery</dc:creator>
  <cp:lastModifiedBy>Karin Hauck</cp:lastModifiedBy>
  <cp:revision>4</cp:revision>
  <dcterms:created xsi:type="dcterms:W3CDTF">2014-03-25T17:19:14Z</dcterms:created>
  <dcterms:modified xsi:type="dcterms:W3CDTF">2015-12-02T20:18:42Z</dcterms:modified>
</cp:coreProperties>
</file>